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307" r:id="rId4"/>
    <p:sldId id="306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544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0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obyn Cook-Ritchie" userId="bd6a7c089da4cdc9" providerId="LiveId" clId="{A92C7418-07C9-4AF8-A5CB-9CB22722E8B4}"/>
    <pc:docChg chg="modSld">
      <pc:chgData name="Robyn Cook-Ritchie" userId="bd6a7c089da4cdc9" providerId="LiveId" clId="{A92C7418-07C9-4AF8-A5CB-9CB22722E8B4}" dt="2023-02-21T20:08:19.359" v="3" actId="1076"/>
      <pc:docMkLst>
        <pc:docMk/>
      </pc:docMkLst>
      <pc:sldChg chg="modSp mod">
        <pc:chgData name="Robyn Cook-Ritchie" userId="bd6a7c089da4cdc9" providerId="LiveId" clId="{A92C7418-07C9-4AF8-A5CB-9CB22722E8B4}" dt="2023-02-21T20:08:19.359" v="3" actId="1076"/>
        <pc:sldMkLst>
          <pc:docMk/>
          <pc:sldMk cId="4137513771" sldId="257"/>
        </pc:sldMkLst>
        <pc:spChg chg="mod">
          <ac:chgData name="Robyn Cook-Ritchie" userId="bd6a7c089da4cdc9" providerId="LiveId" clId="{A92C7418-07C9-4AF8-A5CB-9CB22722E8B4}" dt="2023-02-21T20:08:14.759" v="1" actId="1076"/>
          <ac:spMkLst>
            <pc:docMk/>
            <pc:sldMk cId="4137513771" sldId="257"/>
            <ac:spMk id="2" creationId="{00000000-0000-0000-0000-000000000000}"/>
          </ac:spMkLst>
        </pc:spChg>
        <pc:spChg chg="mod">
          <ac:chgData name="Robyn Cook-Ritchie" userId="bd6a7c089da4cdc9" providerId="LiveId" clId="{A92C7418-07C9-4AF8-A5CB-9CB22722E8B4}" dt="2023-02-21T20:08:16.614" v="2" actId="1076"/>
          <ac:spMkLst>
            <pc:docMk/>
            <pc:sldMk cId="4137513771" sldId="257"/>
            <ac:spMk id="3" creationId="{00000000-0000-0000-0000-000000000000}"/>
          </ac:spMkLst>
        </pc:spChg>
        <pc:graphicFrameChg chg="mod">
          <ac:chgData name="Robyn Cook-Ritchie" userId="bd6a7c089da4cdc9" providerId="LiveId" clId="{A92C7418-07C9-4AF8-A5CB-9CB22722E8B4}" dt="2023-02-21T20:08:19.359" v="3" actId="1076"/>
          <ac:graphicFrameMkLst>
            <pc:docMk/>
            <pc:sldMk cId="4137513771" sldId="257"/>
            <ac:graphicFrameMk id="5" creationId="{00000000-0000-0000-0000-000000000000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4408868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2/21/2023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dirty="0"/>
              <a:t>Get Set for</a:t>
            </a:r>
            <a:br>
              <a:rPr lang="en-CA" dirty="0"/>
            </a:br>
            <a:r>
              <a:rPr lang="en-CA" dirty="0"/>
              <a:t>Customer Service 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CA" sz="2400" b="1" dirty="0"/>
              <a:t>SESSION 10</a:t>
            </a:r>
          </a:p>
        </p:txBody>
      </p:sp>
    </p:spTree>
    <p:extLst>
      <p:ext uri="{BB962C8B-B14F-4D97-AF65-F5344CB8AC3E}">
        <p14:creationId xmlns:p14="http://schemas.microsoft.com/office/powerpoint/2010/main" val="37213186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17422" y="572351"/>
            <a:ext cx="8911687" cy="1280890"/>
          </a:xfrm>
        </p:spPr>
        <p:txBody>
          <a:bodyPr/>
          <a:lstStyle/>
          <a:p>
            <a:r>
              <a:rPr lang="en-CA" dirty="0"/>
              <a:t>Session 10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17422" y="1355333"/>
            <a:ext cx="8915400" cy="5066365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In this session you will develop the following skills for success:</a:t>
            </a:r>
            <a:endParaRPr lang="en-CA" dirty="0"/>
          </a:p>
          <a:p>
            <a:pPr marL="0" indent="0">
              <a:buNone/>
            </a:pPr>
            <a:endParaRPr lang="en-CA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0899513"/>
              </p:ext>
            </p:extLst>
          </p:nvPr>
        </p:nvGraphicFramePr>
        <p:xfrm>
          <a:off x="2034681" y="1918845"/>
          <a:ext cx="8239897" cy="4437248"/>
        </p:xfrm>
        <a:graphic>
          <a:graphicData uri="http://schemas.openxmlformats.org/drawingml/2006/table">
            <a:tbl>
              <a:tblPr firstRow="1" firstCol="1" bandRow="1"/>
              <a:tblGrid>
                <a:gridCol w="1788983">
                  <a:extLst>
                    <a:ext uri="{9D8B030D-6E8A-4147-A177-3AD203B41FA5}">
                      <a16:colId xmlns:a16="http://schemas.microsoft.com/office/drawing/2014/main" val="122239417"/>
                    </a:ext>
                  </a:extLst>
                </a:gridCol>
                <a:gridCol w="6450914">
                  <a:extLst>
                    <a:ext uri="{9D8B030D-6E8A-4147-A177-3AD203B41FA5}">
                      <a16:colId xmlns:a16="http://schemas.microsoft.com/office/drawing/2014/main" val="1946696145"/>
                    </a:ext>
                  </a:extLst>
                </a:gridCol>
              </a:tblGrid>
              <a:tr h="4405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Adaptability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practice the ability to adjust your </a:t>
                      </a:r>
                      <a:r>
                        <a:rPr lang="en-US" sz="1400" dirty="0" err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behaviour</a:t>
                      </a: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when change occurs and still successfully focus on your responsibilities. 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3321091"/>
                  </a:ext>
                </a:extLst>
              </a:tr>
              <a:tr h="66087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Collaboration</a:t>
                      </a:r>
                      <a:endParaRPr lang="en-CA" sz="1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learn to work collectively with your classmates while completing a variety of task-based activities to practice your customer service skills. 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68382638"/>
                  </a:ext>
                </a:extLst>
              </a:tr>
              <a:tr h="66087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Communication</a:t>
                      </a:r>
                      <a:endParaRPr lang="en-CA" sz="1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communicate with classmates and facilitators while practicing your verbal and written communication skills using various techniques. 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18677198"/>
                  </a:ext>
                </a:extLst>
              </a:tr>
              <a:tr h="4405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Creativity &amp; Innovation</a:t>
                      </a:r>
                      <a:endParaRPr lang="en-CA" sz="1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practice creativity and innovation when using role play to practice your customer service skills.  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70527268"/>
                  </a:ext>
                </a:extLst>
              </a:tr>
              <a:tr h="4405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Digital</a:t>
                      </a:r>
                      <a:endParaRPr lang="en-CA" sz="1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use various digital platforms and skills to complete customer service tasks. 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30767366"/>
                  </a:ext>
                </a:extLst>
              </a:tr>
              <a:tr h="4405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Numeracy</a:t>
                      </a:r>
                      <a:endParaRPr lang="en-CA" sz="1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read and record various numbers while applying your customer service skills. 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66795113"/>
                  </a:ext>
                </a:extLst>
              </a:tr>
              <a:tr h="4405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Problem Solving</a:t>
                      </a:r>
                      <a:endParaRPr lang="en-CA" sz="1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practice your ability to identify, work through and solve problems while completing a variety of customer service tasks.  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69107719"/>
                  </a:ext>
                </a:extLst>
              </a:tr>
              <a:tr h="4405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Reading</a:t>
                      </a:r>
                      <a:endParaRPr lang="en-CA" sz="1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find, read and understand information using various techniques learned throughout the series. 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67942927"/>
                  </a:ext>
                </a:extLst>
              </a:tr>
              <a:tr h="39317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Writing</a:t>
                      </a:r>
                      <a:endParaRPr lang="en-CA" sz="1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document information using various platforms both digitally and hard copy. </a:t>
                      </a:r>
                      <a:endParaRPr lang="en-CA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090" marR="6809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1293697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375137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Practical Training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In this session you will be given the opportunity to practice all of the customer service skills you have been learning throughout this series. </a:t>
            </a:r>
          </a:p>
          <a:p>
            <a:r>
              <a:rPr lang="en-US" dirty="0"/>
              <a:t>Your facilitator will provide you with a list of tasks to complete. </a:t>
            </a:r>
            <a:endParaRPr lang="en-CA" dirty="0"/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40821557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79315" y="1872343"/>
            <a:ext cx="8915400" cy="440886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CA" sz="4800" dirty="0"/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2705112627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4F34B87B-9C7A-41AE-A6CB-48536223DFF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330</TotalTime>
  <Words>234</Words>
  <Application>Microsoft Office PowerPoint</Application>
  <PresentationFormat>Widescreen</PresentationFormat>
  <Paragraphs>26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Century Gothic</vt:lpstr>
      <vt:lpstr>Wingdings 3</vt:lpstr>
      <vt:lpstr>Wisp</vt:lpstr>
      <vt:lpstr>Get Set for Customer Service </vt:lpstr>
      <vt:lpstr>Session 10</vt:lpstr>
      <vt:lpstr>Practical Training </vt:lpstr>
      <vt:lpstr>PowerPoint Presentation</vt:lpstr>
    </vt:vector>
  </TitlesOfParts>
  <Company>Grand Erie District School Board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Get Set for Office Administration</dc:title>
  <dc:creator>Kari Dumesnil</dc:creator>
  <cp:lastModifiedBy>Robyn Cook-Ritchie</cp:lastModifiedBy>
  <cp:revision>50</cp:revision>
  <dcterms:created xsi:type="dcterms:W3CDTF">2023-02-01T20:29:48Z</dcterms:created>
  <dcterms:modified xsi:type="dcterms:W3CDTF">2023-02-21T20:08:26Z</dcterms:modified>
</cp:coreProperties>
</file>

<file path=docProps/thumbnail.jpeg>
</file>